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ppt/theme/theme1.xml" ContentType="application/vnd.openxmlformats-officedocument.theme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6"/>
  </p:sldIdLst>
  <p:sldSz cx="12191969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20000" autoAdjust="0"/>
    <p:restoredTop sz="94660"/>
  </p:normalViewPr>
  <p:slideViewPr>
    <p:cSldViewPr snapToGrid="0">
      <p:cViewPr varScale="1">
        <p:scale>
          <a:sx n="99" d="100"/>
          <a:sy n="99" d="100"/>
        </p:scale>
        <p:origin x="96" y="62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
<Relationships xmlns="http://schemas.openxmlformats.org/package/2006/relationships"><Relationship Id="rId3" Type="http://schemas.openxmlformats.org/officeDocument/2006/relationships/presProps" Target="presProps.xml"/><Relationship Id="rId6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2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0EB6523-02B8-4A88-91E1-73E36FBE177F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9BB025D7-E31F-49EA-88EF-18B9191B0C5E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08BE9E26-DE25-4E8B-BB22-729F9C106D4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DDF41D2A-8841-4392-9D31-1A733E4B007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1BE721F1-8328-4025-9A13-1FDAB94E865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9129319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B6C1A11-3FDD-4EAC-9D01-D7DC28B2B98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5EBEB6B6-BEAE-4F0B-AF5F-88A33104C5AE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38B8BBEA-D591-4442-A642-D45A4A0AF69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E7779E5-4DEE-48D1-B72A-7BA8583EADA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7DDD193D-6EC7-4CA1-8D9A-E7B7722D779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378649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C470AE62-358E-43AE-8C64-B9287B78FD67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E7E94399-E83A-4A1A-B54D-4CF1601B6C8F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1F4A774F-ED81-46FF-BF81-F4A13C065CC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292C7CB4-2A17-41D9-BECC-A5E6F9EF856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E971051-DF8A-4A64-80B3-271C1E5F6E7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6368693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0DFBDB9-C676-4E80-9218-F8D289FB259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B035580F-90EF-41CC-AE0C-AFE69382238D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176F084-80EB-489F-AAF3-6383723F7B3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86539837-6565-495D-948E-0C720B7B5D0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EABB4BC4-E731-40E0-9EC9-3C4420B14EE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8009031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94FA789-CB28-495C-A130-179F33E0053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9BF0C9C6-8AF9-4B4A-932A-26BB9B6F41D6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872A662-F632-453D-8291-0D27FB2783B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413D0F37-DB50-40DF-A15D-B43B7ED2D3D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A15EDF3-0668-4CDD-B837-46CC73C0FF2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9871488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93F519A-D7CE-43D7-9BBA-223B266A797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4B528B9B-50E1-4B98-8D5E-EF3E6BA9ADB1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6B01A3AE-D203-47B0-9DA0-72C397972E4A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6C4EB80-C051-4F8A-8044-FD99DC88BA0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DEAC44BD-551A-41B8-AB33-82312887CD6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4175BC36-299A-4713-8AAF-4625755FB7D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2153769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350F895-9D35-48D2-9533-DA48F0D359B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0C89C5C7-93D0-46CE-A362-7787E1207F6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D888F67C-E05B-49F9-BA15-5EADBE5F3EA8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49F9DCCC-DDA0-4FD3-B38C-65DDC0D276D9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134005DB-83B7-4DA7-9F9E-1768C530BC9B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4CC53FD5-3499-4DA6-9D35-62D87199437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292BBF0F-9DB6-4151-A5D1-73920D45A0C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BCED117B-5F63-48F0-94EC-6B302B896E6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9621121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C5EC195-8781-4F1F-9D5B-94F89B41085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2D7518E6-3B5C-46F8-ABF1-30DB8204013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0A7E26D2-2A13-48E9-98CF-58C4DFD77DE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E7BD8B42-D8FC-4AFB-856D-CEF7236F307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6080024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F4E6CEAB-B1F2-4F74-B8B1-F1ECA55495C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BF67288C-475D-4D29-AF0B-554BAFF0452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B8A77789-BAD6-49A9-B91D-645EC42550E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5657459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2357D2B-5B33-4623-8A0A-986F3A027AD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3147EEDD-4590-481F-8413-875DE8845EFB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E04A4527-F304-4543-B38D-E10075A59A73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1C2BD55-3B40-4BA6-B09C-6BF4338A365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8542FC8E-194E-4D15-946B-E112C902397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514AFB15-705C-4D8F-9803-C32497FC609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0144278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C2B28EB-1052-4587-94FB-B5083F78BAD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4DB7A42C-2832-45E7-94B9-B7B91D266FF0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C7E1E60A-959D-4AEF-90C2-E90C7C45F08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DD089FD6-9172-47B9-A243-137C7BB4D19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407808B5-FEDF-4DCC-9A08-F31B7B081E8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F5E2FF39-A729-4317-8B63-D099AD5DAF1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0150673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67411515-5B05-49CC-8F45-04A458F2803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41AB04E3-0A16-4ED2-9F08-9CBE8C25FED4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A643978-F2C2-40BA-860D-20E9B62D3519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23EAAA6-5E9B-4ABC-A3C1-37CAF86975BA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4B78F70-6803-4205-8F5F-CE6A9AE85186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1613900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/>
      <p:sp>
        <p:nvSpPr>
          <p:cNvPr id="2" name=""/>
          <p:cNvSpPr/>
          <p:nvPr/>
        </p:nvSpPr>
        <p:spPr>
          <a:xfrm>
            <a:off x="457200" y="457200"/>
            <a:ext cx="2201946" cy="5943600"/>
          </a:xfrm>
          <a:prstGeom prst="rect"/>
          <a:solidFill>
            <a:srgbClr val="FFFFFF"/>
          </a:solidFill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</p:sp>
      <p:cxnSp>
        <p:nvCxnSpPr>
          <p:cNvPr id="3" name=""/>
          <p:cNvCxnSpPr/>
          <p:nvPr/>
        </p:nvCxnSpPr>
        <p:spPr>
          <a:xfrm>
            <a:off x="672427" y="672427"/>
            <a:ext cx="0" cy="5728372"/>
          </a:xfrm>
          <a:prstGeom prst="line"/>
          <a:ln w="8277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4" name=""/>
          <p:cNvCxnSpPr/>
          <p:nvPr/>
        </p:nvCxnSpPr>
        <p:spPr>
          <a:xfrm>
            <a:off x="1789957" y="672427"/>
            <a:ext cx="0" cy="2740016"/>
          </a:xfrm>
          <a:prstGeom prst="line"/>
          <a:ln w="8277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5" name=""/>
          <p:cNvCxnSpPr/>
          <p:nvPr/>
        </p:nvCxnSpPr>
        <p:spPr>
          <a:xfrm>
            <a:off x="1789957" y="3627671"/>
            <a:ext cx="0" cy="1088556"/>
          </a:xfrm>
          <a:prstGeom prst="line"/>
          <a:ln w="8277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6" name=""/>
          <p:cNvCxnSpPr/>
          <p:nvPr/>
        </p:nvCxnSpPr>
        <p:spPr>
          <a:xfrm>
            <a:off x="1789957" y="5154961"/>
            <a:ext cx="0" cy="28972"/>
          </a:xfrm>
          <a:prstGeom prst="line"/>
          <a:ln w="8277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7" name=""/>
          <p:cNvCxnSpPr/>
          <p:nvPr/>
        </p:nvCxnSpPr>
        <p:spPr>
          <a:xfrm>
            <a:off x="1789957" y="5399162"/>
            <a:ext cx="0" cy="28973"/>
          </a:xfrm>
          <a:prstGeom prst="line"/>
          <a:ln w="8277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8" name=""/>
          <p:cNvCxnSpPr/>
          <p:nvPr/>
        </p:nvCxnSpPr>
        <p:spPr>
          <a:xfrm>
            <a:off x="1789957" y="5866869"/>
            <a:ext cx="0" cy="28973"/>
          </a:xfrm>
          <a:prstGeom prst="line"/>
          <a:ln w="8277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9" name=""/>
          <p:cNvCxnSpPr/>
          <p:nvPr/>
        </p:nvCxnSpPr>
        <p:spPr>
          <a:xfrm>
            <a:off x="1789957" y="6111070"/>
            <a:ext cx="0" cy="24833"/>
          </a:xfrm>
          <a:prstGeom prst="line"/>
          <a:ln w="8277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10" name=""/>
          <p:cNvCxnSpPr/>
          <p:nvPr/>
        </p:nvCxnSpPr>
        <p:spPr>
          <a:xfrm>
            <a:off x="1789957" y="6351132"/>
            <a:ext cx="0" cy="49667"/>
          </a:xfrm>
          <a:prstGeom prst="line"/>
          <a:ln w="8277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11" name=""/>
          <p:cNvCxnSpPr/>
          <p:nvPr/>
        </p:nvCxnSpPr>
        <p:spPr>
          <a:xfrm>
            <a:off x="2270080" y="672427"/>
            <a:ext cx="0" cy="4043800"/>
          </a:xfrm>
          <a:prstGeom prst="line"/>
          <a:ln w="8277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12" name=""/>
          <p:cNvCxnSpPr/>
          <p:nvPr/>
        </p:nvCxnSpPr>
        <p:spPr>
          <a:xfrm>
            <a:off x="2270080" y="5154961"/>
            <a:ext cx="0" cy="28972"/>
          </a:xfrm>
          <a:prstGeom prst="line"/>
          <a:ln w="8277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13" name=""/>
          <p:cNvCxnSpPr/>
          <p:nvPr/>
        </p:nvCxnSpPr>
        <p:spPr>
          <a:xfrm>
            <a:off x="2270080" y="5399162"/>
            <a:ext cx="0" cy="28973"/>
          </a:xfrm>
          <a:prstGeom prst="line"/>
          <a:ln w="8277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14" name=""/>
          <p:cNvCxnSpPr/>
          <p:nvPr/>
        </p:nvCxnSpPr>
        <p:spPr>
          <a:xfrm>
            <a:off x="2270080" y="5866869"/>
            <a:ext cx="0" cy="28973"/>
          </a:xfrm>
          <a:prstGeom prst="line"/>
          <a:ln w="8277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15" name=""/>
          <p:cNvCxnSpPr/>
          <p:nvPr/>
        </p:nvCxnSpPr>
        <p:spPr>
          <a:xfrm>
            <a:off x="2270080" y="6111070"/>
            <a:ext cx="0" cy="24833"/>
          </a:xfrm>
          <a:prstGeom prst="line"/>
          <a:ln w="8277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16" name=""/>
          <p:cNvCxnSpPr/>
          <p:nvPr/>
        </p:nvCxnSpPr>
        <p:spPr>
          <a:xfrm>
            <a:off x="2270080" y="6351132"/>
            <a:ext cx="0" cy="49667"/>
          </a:xfrm>
          <a:prstGeom prst="line"/>
          <a:ln w="8277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17" name=""/>
          <p:cNvSpPr/>
          <p:nvPr/>
        </p:nvSpPr>
        <p:spPr>
          <a:xfrm>
            <a:off x="606203" y="490311"/>
            <a:ext cx="132447" cy="182115"/>
          </a:xfrm>
          <a:prstGeom prst="rect"/>
          <a:solidFill>
            <a:srgbClr val="FFFFFF"/>
          </a:solidFill>
          <a:ln w="8277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042" err="1" lang="en-en">
                <a:latin typeface="Nimbus Sans"/>
              </a:rPr>
              <a:t>a</a:t>
            </a:r>
          </a:p>
        </p:txBody>
      </p:sp>
      <p:sp>
        <p:nvSpPr>
          <p:cNvPr id="18" name=""/>
          <p:cNvSpPr/>
          <p:nvPr/>
        </p:nvSpPr>
        <p:spPr>
          <a:xfrm>
            <a:off x="1723733" y="490311"/>
            <a:ext cx="132447" cy="182115"/>
          </a:xfrm>
          <a:prstGeom prst="rect"/>
          <a:solidFill>
            <a:srgbClr val="FFFFFF"/>
          </a:solidFill>
          <a:ln w="8277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042" err="1" lang="en-en">
                <a:latin typeface="Nimbus Sans"/>
              </a:rPr>
              <a:t>b</a:t>
            </a:r>
          </a:p>
        </p:txBody>
      </p:sp>
      <p:sp>
        <p:nvSpPr>
          <p:cNvPr id="19" name=""/>
          <p:cNvSpPr/>
          <p:nvPr/>
        </p:nvSpPr>
        <p:spPr>
          <a:xfrm>
            <a:off x="2212134" y="490311"/>
            <a:ext cx="115891" cy="182115"/>
          </a:xfrm>
          <a:prstGeom prst="rect"/>
          <a:solidFill>
            <a:srgbClr val="FFFFFF"/>
          </a:solidFill>
          <a:ln w="8277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042" err="1" lang="en-en">
                <a:latin typeface="Nimbus Sans"/>
              </a:rPr>
              <a:t>c</a:t>
            </a:r>
          </a:p>
        </p:txBody>
      </p:sp>
      <p:sp>
        <p:nvSpPr>
          <p:cNvPr id="20" name=""/>
          <p:cNvSpPr/>
          <p:nvPr/>
        </p:nvSpPr>
        <p:spPr>
          <a:xfrm>
            <a:off x="680705" y="702984"/>
            <a:ext cx="1099203" cy="419010"/>
          </a:xfrm>
          <a:custGeom>
            <a:pathLst>
              <a:path w="1099203" h="419010">
                <a:moveTo>
                  <a:pt x="885745" y="106030"/>
                </a:moveTo>
                <a:lnTo>
                  <a:pt x="885745" y="0"/>
                </a:lnTo>
                <a:lnTo>
                  <a:pt x="1099203" y="209505"/>
                </a:lnTo>
                <a:lnTo>
                  <a:pt x="885745" y="419010"/>
                </a:lnTo>
                <a:lnTo>
                  <a:pt x="885745" y="312979"/>
                </a:lnTo>
                <a:lnTo>
                  <a:pt x="0" y="312979"/>
                </a:lnTo>
                <a:lnTo>
                  <a:pt x="0" y="106030"/>
                </a:lnTo>
                <a:lnTo>
                  <a:pt x="885745" y="106030"/>
                </a:lnTo>
                <a:close/>
              </a:path>
            </a:pathLst>
          </a:custGeom>
          <a:gradFill>
            <a:gsLst>
              <a:gs pos="0">
                <a:srgbClr val="CCFFCC"/>
              </a:gs>
              <a:gs pos="100000">
                <a:srgbClr val="F4FFF4"/>
              </a:gs>
            </a:gsLst>
            <a:lin ang="0" scaled="1"/>
          </a:gradFill>
          <a:ln w="8277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21" name=""/>
          <p:cNvSpPr/>
          <p:nvPr/>
        </p:nvSpPr>
        <p:spPr>
          <a:xfrm>
            <a:off x="1798235" y="702984"/>
            <a:ext cx="461797" cy="419010"/>
          </a:xfrm>
          <a:custGeom>
            <a:pathLst>
              <a:path w="461797" h="419010">
                <a:moveTo>
                  <a:pt x="248339" y="106030"/>
                </a:moveTo>
                <a:lnTo>
                  <a:pt x="248339" y="0"/>
                </a:lnTo>
                <a:lnTo>
                  <a:pt x="461797" y="209505"/>
                </a:lnTo>
                <a:lnTo>
                  <a:pt x="248339" y="419010"/>
                </a:lnTo>
                <a:lnTo>
                  <a:pt x="248339" y="312979"/>
                </a:lnTo>
                <a:lnTo>
                  <a:pt x="0" y="312979"/>
                </a:lnTo>
                <a:lnTo>
                  <a:pt x="0" y="106030"/>
                </a:lnTo>
                <a:lnTo>
                  <a:pt x="248339" y="106030"/>
                </a:lnTo>
                <a:close/>
              </a:path>
            </a:pathLst>
          </a:custGeom>
          <a:gradFill>
            <a:gsLst>
              <a:gs pos="0">
                <a:srgbClr val="CCFFCC"/>
              </a:gs>
              <a:gs pos="100000">
                <a:srgbClr val="F4FFF4"/>
              </a:gs>
            </a:gsLst>
            <a:lin ang="0" scaled="1"/>
          </a:gradFill>
          <a:ln w="8277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22" name=""/>
          <p:cNvSpPr/>
          <p:nvPr/>
        </p:nvSpPr>
        <p:spPr>
          <a:xfrm>
            <a:off x="1082336" y="833565"/>
            <a:ext cx="297712" cy="157847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042" err="1" lang="en-en">
                <a:latin typeface="Nimbus Sans"/>
              </a:rPr>
              <a:t>solid</a:t>
            </a:r>
          </a:p>
        </p:txBody>
      </p:sp>
      <p:sp>
        <p:nvSpPr>
          <p:cNvPr id="23" name=""/>
          <p:cNvSpPr/>
          <p:nvPr/>
        </p:nvSpPr>
        <p:spPr>
          <a:xfrm>
            <a:off x="693497" y="1164968"/>
            <a:ext cx="1083348" cy="206949"/>
          </a:xfrm>
          <a:custGeom>
            <a:pathLst>
              <a:path w="1083348" h="206949">
                <a:moveTo>
                  <a:pt x="884358" y="0"/>
                </a:moveTo>
                <a:lnTo>
                  <a:pt x="1083348" y="103474"/>
                </a:lnTo>
                <a:lnTo>
                  <a:pt x="884358" y="206949"/>
                </a:lnTo>
                <a:lnTo>
                  <a:pt x="0" y="206949"/>
                </a:lnTo>
                <a:lnTo>
                  <a:pt x="198990" y="103474"/>
                </a:lnTo>
                <a:lnTo>
                  <a:pt x="0" y="0"/>
                </a:lnTo>
                <a:lnTo>
                  <a:pt x="884358" y="0"/>
                </a:lnTo>
                <a:close/>
              </a:path>
            </a:pathLst>
          </a:custGeom>
          <a:gradFill>
            <a:gsLst>
              <a:gs pos="0">
                <a:srgbClr val="CCFFCC"/>
              </a:gs>
              <a:gs pos="100000">
                <a:srgbClr val="F4FFF4"/>
              </a:gs>
            </a:gsLst>
            <a:lin ang="0" scaled="1"/>
          </a:gradFill>
          <a:ln w="8277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24" name=""/>
          <p:cNvSpPr/>
          <p:nvPr/>
        </p:nvSpPr>
        <p:spPr>
          <a:xfrm>
            <a:off x="1798235" y="1164968"/>
            <a:ext cx="458735" cy="206949"/>
          </a:xfrm>
          <a:custGeom>
            <a:pathLst>
              <a:path w="458735" h="206949">
                <a:moveTo>
                  <a:pt x="259744" y="0"/>
                </a:moveTo>
                <a:lnTo>
                  <a:pt x="458735" y="103474"/>
                </a:lnTo>
                <a:lnTo>
                  <a:pt x="259744" y="206949"/>
                </a:lnTo>
                <a:lnTo>
                  <a:pt x="0" y="206949"/>
                </a:lnTo>
                <a:lnTo>
                  <a:pt x="0" y="0"/>
                </a:lnTo>
                <a:lnTo>
                  <a:pt x="259744" y="0"/>
                </a:lnTo>
                <a:close/>
              </a:path>
            </a:pathLst>
          </a:custGeom>
          <a:gradFill>
            <a:gsLst>
              <a:gs pos="0">
                <a:srgbClr val="CCFFCC"/>
              </a:gs>
              <a:gs pos="100000">
                <a:srgbClr val="F4FFF4"/>
              </a:gs>
            </a:gsLst>
            <a:lin ang="0" scaled="1"/>
          </a:gradFill>
          <a:ln w="8277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25" name=""/>
          <p:cNvSpPr/>
          <p:nvPr/>
        </p:nvSpPr>
        <p:spPr>
          <a:xfrm>
            <a:off x="909425" y="1189519"/>
            <a:ext cx="643534" cy="157847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042" err="1" lang="en-en">
                <a:latin typeface="Nimbus Sans"/>
              </a:rPr>
              <a:t>empty(inv)</a:t>
            </a:r>
          </a:p>
        </p:txBody>
      </p:sp>
      <p:sp>
        <p:nvSpPr>
          <p:cNvPr id="26" name=""/>
          <p:cNvSpPr/>
          <p:nvPr/>
        </p:nvSpPr>
        <p:spPr>
          <a:xfrm>
            <a:off x="693497" y="1405030"/>
            <a:ext cx="1075389" cy="206949"/>
          </a:xfrm>
          <a:custGeom>
            <a:pathLst>
              <a:path w="1075389" h="206949">
                <a:moveTo>
                  <a:pt x="1075389" y="0"/>
                </a:moveTo>
                <a:lnTo>
                  <a:pt x="876398" y="103474"/>
                </a:lnTo>
                <a:lnTo>
                  <a:pt x="1075389" y="206949"/>
                </a:lnTo>
                <a:lnTo>
                  <a:pt x="0" y="206949"/>
                </a:lnTo>
                <a:lnTo>
                  <a:pt x="198990" y="103474"/>
                </a:lnTo>
                <a:lnTo>
                  <a:pt x="0" y="0"/>
                </a:lnTo>
                <a:lnTo>
                  <a:pt x="1075389" y="0"/>
                </a:lnTo>
                <a:close/>
              </a:path>
            </a:pathLst>
          </a:custGeom>
          <a:gradFill>
            <a:gsLst>
              <a:gs pos="0">
                <a:srgbClr val="CCFFCC"/>
              </a:gs>
              <a:gs pos="100000">
                <a:srgbClr val="F4FFF4"/>
              </a:gs>
            </a:gsLst>
            <a:lin ang="0" scaled="1"/>
          </a:gradFill>
          <a:ln w="8277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27" name=""/>
          <p:cNvSpPr/>
          <p:nvPr/>
        </p:nvSpPr>
        <p:spPr>
          <a:xfrm>
            <a:off x="1798235" y="1405030"/>
            <a:ext cx="458735" cy="206949"/>
          </a:xfrm>
          <a:custGeom>
            <a:pathLst>
              <a:path w="458735" h="206949">
                <a:moveTo>
                  <a:pt x="259744" y="0"/>
                </a:moveTo>
                <a:lnTo>
                  <a:pt x="458735" y="103474"/>
                </a:lnTo>
                <a:lnTo>
                  <a:pt x="259744" y="206949"/>
                </a:lnTo>
                <a:lnTo>
                  <a:pt x="0" y="206949"/>
                </a:lnTo>
                <a:lnTo>
                  <a:pt x="0" y="0"/>
                </a:lnTo>
                <a:lnTo>
                  <a:pt x="259744" y="0"/>
                </a:lnTo>
                <a:close/>
              </a:path>
            </a:pathLst>
          </a:custGeom>
          <a:gradFill>
            <a:gsLst>
              <a:gs pos="0">
                <a:srgbClr val="CCFFCC"/>
              </a:gs>
              <a:gs pos="100000">
                <a:srgbClr val="F4FFF4"/>
              </a:gs>
            </a:gsLst>
            <a:lin ang="0" scaled="1"/>
          </a:gradFill>
          <a:ln w="8277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28" name=""/>
          <p:cNvSpPr/>
          <p:nvPr/>
        </p:nvSpPr>
        <p:spPr>
          <a:xfrm>
            <a:off x="909425" y="1429581"/>
            <a:ext cx="643534" cy="157847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042" err="1" lang="en-en">
                <a:latin typeface="Nimbus Sans"/>
              </a:rPr>
              <a:t>empty(inv)</a:t>
            </a:r>
          </a:p>
        </p:txBody>
      </p:sp>
      <p:sp>
        <p:nvSpPr>
          <p:cNvPr id="29" name=""/>
          <p:cNvSpPr/>
          <p:nvPr/>
        </p:nvSpPr>
        <p:spPr>
          <a:xfrm>
            <a:off x="680705" y="1654954"/>
            <a:ext cx="1099203" cy="419010"/>
          </a:xfrm>
          <a:custGeom>
            <a:pathLst>
              <a:path w="1099203" h="419010">
                <a:moveTo>
                  <a:pt x="885745" y="106030"/>
                </a:moveTo>
                <a:lnTo>
                  <a:pt x="885745" y="0"/>
                </a:lnTo>
                <a:lnTo>
                  <a:pt x="1099203" y="209505"/>
                </a:lnTo>
                <a:lnTo>
                  <a:pt x="885745" y="419010"/>
                </a:lnTo>
                <a:lnTo>
                  <a:pt x="885745" y="312979"/>
                </a:lnTo>
                <a:lnTo>
                  <a:pt x="0" y="312979"/>
                </a:lnTo>
                <a:lnTo>
                  <a:pt x="0" y="106030"/>
                </a:lnTo>
                <a:lnTo>
                  <a:pt x="885745" y="106030"/>
                </a:lnTo>
                <a:close/>
              </a:path>
            </a:pathLst>
          </a:custGeom>
          <a:gradFill>
            <a:gsLst>
              <a:gs pos="0">
                <a:srgbClr val="CCFFCC"/>
              </a:gs>
              <a:gs pos="100000">
                <a:srgbClr val="F4FFF4"/>
              </a:gs>
            </a:gsLst>
            <a:lin ang="0" scaled="1"/>
          </a:gradFill>
          <a:ln w="8277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30" name=""/>
          <p:cNvSpPr/>
          <p:nvPr/>
        </p:nvSpPr>
        <p:spPr>
          <a:xfrm>
            <a:off x="1798235" y="1654954"/>
            <a:ext cx="461797" cy="419010"/>
          </a:xfrm>
          <a:custGeom>
            <a:pathLst>
              <a:path w="461797" h="419010">
                <a:moveTo>
                  <a:pt x="248339" y="106030"/>
                </a:moveTo>
                <a:lnTo>
                  <a:pt x="248339" y="0"/>
                </a:lnTo>
                <a:lnTo>
                  <a:pt x="461797" y="209505"/>
                </a:lnTo>
                <a:lnTo>
                  <a:pt x="248339" y="419010"/>
                </a:lnTo>
                <a:lnTo>
                  <a:pt x="248339" y="312979"/>
                </a:lnTo>
                <a:lnTo>
                  <a:pt x="0" y="312979"/>
                </a:lnTo>
                <a:lnTo>
                  <a:pt x="0" y="106030"/>
                </a:lnTo>
                <a:lnTo>
                  <a:pt x="248339" y="106030"/>
                </a:lnTo>
                <a:close/>
              </a:path>
            </a:pathLst>
          </a:custGeom>
          <a:gradFill>
            <a:gsLst>
              <a:gs pos="0">
                <a:srgbClr val="CCFFCC"/>
              </a:gs>
              <a:gs pos="100000">
                <a:srgbClr val="F4FFF4"/>
              </a:gs>
            </a:gsLst>
            <a:lin ang="0" scaled="1"/>
          </a:gradFill>
          <a:ln w="8277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31" name=""/>
          <p:cNvSpPr/>
          <p:nvPr/>
        </p:nvSpPr>
        <p:spPr>
          <a:xfrm>
            <a:off x="1115448" y="1785535"/>
            <a:ext cx="231488" cy="157847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042" err="1" lang="en-en">
                <a:latin typeface="Nimbus Sans"/>
              </a:rPr>
              <a:t>line</a:t>
            </a:r>
          </a:p>
        </p:txBody>
      </p:sp>
      <p:sp>
        <p:nvSpPr>
          <p:cNvPr id="32" name=""/>
          <p:cNvSpPr/>
          <p:nvPr/>
        </p:nvSpPr>
        <p:spPr>
          <a:xfrm>
            <a:off x="680705" y="2116937"/>
            <a:ext cx="1095390" cy="206949"/>
          </a:xfrm>
          <a:custGeom>
            <a:pathLst>
              <a:path w="1095390" h="206949">
                <a:moveTo>
                  <a:pt x="1095390" y="0"/>
                </a:moveTo>
                <a:lnTo>
                  <a:pt x="896400" y="206949"/>
                </a:lnTo>
                <a:lnTo>
                  <a:pt x="0" y="206949"/>
                </a:lnTo>
                <a:lnTo>
                  <a:pt x="0" y="0"/>
                </a:lnTo>
                <a:lnTo>
                  <a:pt x="1095390" y="0"/>
                </a:lnTo>
                <a:close/>
              </a:path>
            </a:pathLst>
          </a:custGeom>
          <a:gradFill>
            <a:gsLst>
              <a:gs pos="0">
                <a:srgbClr val="CCFFCC"/>
              </a:gs>
              <a:gs pos="100000">
                <a:srgbClr val="F4FFF4"/>
              </a:gs>
            </a:gsLst>
            <a:lin ang="0" scaled="1"/>
          </a:gradFill>
          <a:ln w="8277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33" name=""/>
          <p:cNvSpPr/>
          <p:nvPr/>
        </p:nvSpPr>
        <p:spPr>
          <a:xfrm>
            <a:off x="1798235" y="2116937"/>
            <a:ext cx="457984" cy="206949"/>
          </a:xfrm>
          <a:custGeom>
            <a:pathLst>
              <a:path w="457984" h="206949">
                <a:moveTo>
                  <a:pt x="457984" y="0"/>
                </a:moveTo>
                <a:lnTo>
                  <a:pt x="258994" y="206949"/>
                </a:lnTo>
                <a:lnTo>
                  <a:pt x="0" y="206949"/>
                </a:lnTo>
                <a:lnTo>
                  <a:pt x="0" y="0"/>
                </a:lnTo>
                <a:lnTo>
                  <a:pt x="457984" y="0"/>
                </a:lnTo>
                <a:close/>
              </a:path>
            </a:pathLst>
          </a:custGeom>
          <a:gradFill>
            <a:gsLst>
              <a:gs pos="0">
                <a:srgbClr val="CCFFCC"/>
              </a:gs>
              <a:gs pos="100000">
                <a:srgbClr val="F4FFF4"/>
              </a:gs>
            </a:gsLst>
            <a:lin ang="0" scaled="1"/>
          </a:gradFill>
          <a:ln w="8277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34" name=""/>
          <p:cNvSpPr/>
          <p:nvPr/>
        </p:nvSpPr>
        <p:spPr>
          <a:xfrm>
            <a:off x="1111739" y="2141488"/>
            <a:ext cx="238906" cy="157847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042" err="1" lang="en-en">
                <a:latin typeface="Nimbus Sans"/>
              </a:rPr>
              <a:t>half</a:t>
            </a:r>
          </a:p>
        </p:txBody>
      </p:sp>
      <p:sp>
        <p:nvSpPr>
          <p:cNvPr id="35" name=""/>
          <p:cNvSpPr/>
          <p:nvPr/>
        </p:nvSpPr>
        <p:spPr>
          <a:xfrm>
            <a:off x="680705" y="2369884"/>
            <a:ext cx="1098622" cy="412963"/>
          </a:xfrm>
          <a:custGeom>
            <a:pathLst>
              <a:path w="1098622" h="412963">
                <a:moveTo>
                  <a:pt x="886602" y="103006"/>
                </a:moveTo>
                <a:lnTo>
                  <a:pt x="849286" y="0"/>
                </a:lnTo>
                <a:lnTo>
                  <a:pt x="1098622" y="206481"/>
                </a:lnTo>
                <a:lnTo>
                  <a:pt x="849286" y="412963"/>
                </a:lnTo>
                <a:lnTo>
                  <a:pt x="886602" y="309956"/>
                </a:lnTo>
                <a:lnTo>
                  <a:pt x="0" y="309956"/>
                </a:lnTo>
                <a:lnTo>
                  <a:pt x="0" y="103006"/>
                </a:lnTo>
                <a:lnTo>
                  <a:pt x="886602" y="103006"/>
                </a:lnTo>
                <a:close/>
              </a:path>
            </a:pathLst>
          </a:custGeom>
          <a:gradFill>
            <a:gsLst>
              <a:gs pos="0">
                <a:srgbClr val="CCFFCC"/>
              </a:gs>
              <a:gs pos="100000">
                <a:srgbClr val="F4FFF4"/>
              </a:gs>
            </a:gsLst>
            <a:lin ang="0" scaled="1"/>
          </a:gradFill>
          <a:ln w="8277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36" name=""/>
          <p:cNvSpPr/>
          <p:nvPr/>
        </p:nvSpPr>
        <p:spPr>
          <a:xfrm>
            <a:off x="1798235" y="2369884"/>
            <a:ext cx="461217" cy="412963"/>
          </a:xfrm>
          <a:custGeom>
            <a:pathLst>
              <a:path w="461217" h="412963">
                <a:moveTo>
                  <a:pt x="249196" y="103006"/>
                </a:moveTo>
                <a:lnTo>
                  <a:pt x="211880" y="0"/>
                </a:lnTo>
                <a:lnTo>
                  <a:pt x="461217" y="206481"/>
                </a:lnTo>
                <a:lnTo>
                  <a:pt x="211880" y="412963"/>
                </a:lnTo>
                <a:lnTo>
                  <a:pt x="249196" y="309956"/>
                </a:lnTo>
                <a:lnTo>
                  <a:pt x="0" y="309956"/>
                </a:lnTo>
                <a:lnTo>
                  <a:pt x="0" y="103006"/>
                </a:lnTo>
                <a:lnTo>
                  <a:pt x="249196" y="103006"/>
                </a:lnTo>
                <a:close/>
              </a:path>
            </a:pathLst>
          </a:custGeom>
          <a:gradFill>
            <a:gsLst>
              <a:gs pos="0">
                <a:srgbClr val="CCFFCC"/>
              </a:gs>
              <a:gs pos="100000">
                <a:srgbClr val="F4FFF4"/>
              </a:gs>
            </a:gsLst>
            <a:lin ang="0" scaled="1"/>
          </a:gradFill>
          <a:ln w="8277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37" name=""/>
          <p:cNvSpPr/>
          <p:nvPr/>
        </p:nvSpPr>
        <p:spPr>
          <a:xfrm>
            <a:off x="1052866" y="2497442"/>
            <a:ext cx="356652" cy="157847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042" err="1" lang="en-en">
                <a:latin typeface="Nimbus Sans"/>
              </a:rPr>
              <a:t>sharp</a:t>
            </a:r>
          </a:p>
        </p:txBody>
      </p:sp>
      <p:sp>
        <p:nvSpPr>
          <p:cNvPr id="38" name=""/>
          <p:cNvSpPr/>
          <p:nvPr/>
        </p:nvSpPr>
        <p:spPr>
          <a:xfrm>
            <a:off x="680705" y="2838707"/>
            <a:ext cx="1099203" cy="419010"/>
          </a:xfrm>
          <a:custGeom>
            <a:pathLst>
              <a:path w="1099203" h="419010">
                <a:moveTo>
                  <a:pt x="885745" y="106030"/>
                </a:moveTo>
                <a:lnTo>
                  <a:pt x="885745" y="0"/>
                </a:lnTo>
                <a:lnTo>
                  <a:pt x="1099203" y="209505"/>
                </a:lnTo>
                <a:lnTo>
                  <a:pt x="885745" y="419010"/>
                </a:lnTo>
                <a:lnTo>
                  <a:pt x="885745" y="312979"/>
                </a:lnTo>
                <a:lnTo>
                  <a:pt x="160041" y="312979"/>
                </a:lnTo>
                <a:lnTo>
                  <a:pt x="160041" y="106030"/>
                </a:lnTo>
                <a:lnTo>
                  <a:pt x="885745" y="106030"/>
                </a:lnTo>
                <a:close/>
                <a:moveTo>
                  <a:pt x="33801" y="106030"/>
                </a:moveTo>
                <a:lnTo>
                  <a:pt x="33801" y="312979"/>
                </a:lnTo>
                <a:lnTo>
                  <a:pt x="0" y="312979"/>
                </a:lnTo>
                <a:lnTo>
                  <a:pt x="0" y="106030"/>
                </a:lnTo>
                <a:lnTo>
                  <a:pt x="33801" y="106030"/>
                </a:lnTo>
                <a:close/>
                <a:moveTo>
                  <a:pt x="135207" y="106030"/>
                </a:moveTo>
                <a:lnTo>
                  <a:pt x="135207" y="312979"/>
                </a:lnTo>
                <a:lnTo>
                  <a:pt x="58635" y="312979"/>
                </a:lnTo>
                <a:lnTo>
                  <a:pt x="58635" y="106030"/>
                </a:lnTo>
                <a:lnTo>
                  <a:pt x="135207" y="106030"/>
                </a:lnTo>
                <a:close/>
              </a:path>
            </a:pathLst>
          </a:custGeom>
          <a:gradFill>
            <a:gsLst>
              <a:gs pos="0">
                <a:srgbClr val="CCFFCC"/>
              </a:gs>
              <a:gs pos="100000">
                <a:srgbClr val="F4FFF4"/>
              </a:gs>
            </a:gsLst>
            <a:lin ang="0" scaled="1"/>
          </a:gradFill>
          <a:ln w="8277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39" name=""/>
          <p:cNvSpPr/>
          <p:nvPr/>
        </p:nvSpPr>
        <p:spPr>
          <a:xfrm>
            <a:off x="1798235" y="2838707"/>
            <a:ext cx="461797" cy="419010"/>
          </a:xfrm>
          <a:custGeom>
            <a:pathLst>
              <a:path w="461797" h="419010">
                <a:moveTo>
                  <a:pt x="248339" y="106030"/>
                </a:moveTo>
                <a:lnTo>
                  <a:pt x="248339" y="0"/>
                </a:lnTo>
                <a:lnTo>
                  <a:pt x="461797" y="209505"/>
                </a:lnTo>
                <a:lnTo>
                  <a:pt x="248339" y="419010"/>
                </a:lnTo>
                <a:lnTo>
                  <a:pt x="248339" y="312979"/>
                </a:lnTo>
                <a:lnTo>
                  <a:pt x="0" y="312979"/>
                </a:lnTo>
                <a:lnTo>
                  <a:pt x="0" y="106030"/>
                </a:lnTo>
                <a:lnTo>
                  <a:pt x="248339" y="106030"/>
                </a:lnTo>
                <a:close/>
              </a:path>
            </a:pathLst>
          </a:custGeom>
          <a:gradFill>
            <a:gsLst>
              <a:gs pos="0">
                <a:srgbClr val="CCFFCC"/>
              </a:gs>
              <a:gs pos="100000">
                <a:srgbClr val="F4FFF4"/>
              </a:gs>
            </a:gsLst>
            <a:lin ang="0" scaled="1"/>
          </a:gradFill>
          <a:ln w="8277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40" name=""/>
          <p:cNvSpPr/>
          <p:nvPr/>
        </p:nvSpPr>
        <p:spPr>
          <a:xfrm>
            <a:off x="1023462" y="2969288"/>
            <a:ext cx="415459" cy="157847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042" err="1" lang="en-en">
                <a:latin typeface="Nimbus Sans"/>
              </a:rPr>
              <a:t>stripes</a:t>
            </a:r>
          </a:p>
        </p:txBody>
      </p:sp>
      <p:sp>
        <p:nvSpPr>
          <p:cNvPr id="41" name=""/>
          <p:cNvSpPr/>
          <p:nvPr/>
        </p:nvSpPr>
        <p:spPr>
          <a:xfrm>
            <a:off x="682239" y="3310552"/>
            <a:ext cx="1577793" cy="419010"/>
          </a:xfrm>
          <a:custGeom>
            <a:pathLst>
              <a:path w="1577793" h="419010">
                <a:moveTo>
                  <a:pt x="1364335" y="106030"/>
                </a:moveTo>
                <a:lnTo>
                  <a:pt x="1364335" y="0"/>
                </a:lnTo>
                <a:lnTo>
                  <a:pt x="1577793" y="209505"/>
                </a:lnTo>
                <a:lnTo>
                  <a:pt x="1364335" y="419010"/>
                </a:lnTo>
                <a:lnTo>
                  <a:pt x="1364335" y="312979"/>
                </a:lnTo>
                <a:lnTo>
                  <a:pt x="160041" y="312979"/>
                </a:lnTo>
                <a:lnTo>
                  <a:pt x="193206" y="209505"/>
                </a:lnTo>
                <a:lnTo>
                  <a:pt x="160041" y="106030"/>
                </a:lnTo>
                <a:lnTo>
                  <a:pt x="1364335" y="106030"/>
                </a:lnTo>
                <a:close/>
                <a:moveTo>
                  <a:pt x="0" y="106030"/>
                </a:moveTo>
                <a:lnTo>
                  <a:pt x="33387" y="106030"/>
                </a:lnTo>
                <a:lnTo>
                  <a:pt x="66552" y="209505"/>
                </a:lnTo>
                <a:lnTo>
                  <a:pt x="33387" y="312979"/>
                </a:lnTo>
                <a:lnTo>
                  <a:pt x="0" y="312979"/>
                </a:lnTo>
                <a:lnTo>
                  <a:pt x="33165" y="209505"/>
                </a:lnTo>
                <a:lnTo>
                  <a:pt x="0" y="106030"/>
                </a:lnTo>
                <a:close/>
                <a:moveTo>
                  <a:pt x="58635" y="106030"/>
                </a:moveTo>
                <a:lnTo>
                  <a:pt x="134792" y="106030"/>
                </a:lnTo>
                <a:lnTo>
                  <a:pt x="167957" y="209505"/>
                </a:lnTo>
                <a:lnTo>
                  <a:pt x="134792" y="312979"/>
                </a:lnTo>
                <a:lnTo>
                  <a:pt x="58635" y="312979"/>
                </a:lnTo>
                <a:lnTo>
                  <a:pt x="91800" y="209505"/>
                </a:lnTo>
                <a:lnTo>
                  <a:pt x="58635" y="106030"/>
                </a:lnTo>
                <a:close/>
              </a:path>
            </a:pathLst>
          </a:custGeom>
          <a:gradFill>
            <a:gsLst>
              <a:gs pos="0">
                <a:srgbClr val="CCFFCC"/>
              </a:gs>
              <a:gs pos="100000">
                <a:srgbClr val="F4FFF4"/>
              </a:gs>
            </a:gsLst>
            <a:lin ang="0" scaled="1"/>
          </a:gradFill>
          <a:ln w="8277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42" name=""/>
          <p:cNvSpPr/>
          <p:nvPr/>
        </p:nvSpPr>
        <p:spPr>
          <a:xfrm>
            <a:off x="1009555" y="3441133"/>
            <a:ext cx="923396" cy="157847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042" err="1" lang="en-en">
                <a:latin typeface="Nimbus Sans"/>
              </a:rPr>
              <a:t>triangle_stripes</a:t>
            </a:r>
          </a:p>
        </p:txBody>
      </p:sp>
      <p:sp>
        <p:nvSpPr>
          <p:cNvPr id="43" name=""/>
          <p:cNvSpPr/>
          <p:nvPr/>
        </p:nvSpPr>
        <p:spPr>
          <a:xfrm>
            <a:off x="680705" y="3785421"/>
            <a:ext cx="1098622" cy="412963"/>
          </a:xfrm>
          <a:custGeom>
            <a:pathLst>
              <a:path w="1098622" h="412963">
                <a:moveTo>
                  <a:pt x="886602" y="103006"/>
                </a:moveTo>
                <a:lnTo>
                  <a:pt x="849286" y="0"/>
                </a:lnTo>
                <a:lnTo>
                  <a:pt x="1098622" y="206481"/>
                </a:lnTo>
                <a:lnTo>
                  <a:pt x="849286" y="412963"/>
                </a:lnTo>
                <a:lnTo>
                  <a:pt x="886602" y="309956"/>
                </a:lnTo>
                <a:lnTo>
                  <a:pt x="0" y="309956"/>
                </a:lnTo>
                <a:lnTo>
                  <a:pt x="0" y="103006"/>
                </a:lnTo>
                <a:lnTo>
                  <a:pt x="886602" y="103006"/>
                </a:lnTo>
                <a:close/>
              </a:path>
            </a:pathLst>
          </a:custGeom>
          <a:gradFill>
            <a:gsLst>
              <a:gs pos="0">
                <a:srgbClr val="CCFFCC"/>
              </a:gs>
              <a:gs pos="100000">
                <a:srgbClr val="F4FFF4"/>
              </a:gs>
            </a:gsLst>
            <a:lin ang="0" scaled="1"/>
          </a:gradFill>
          <a:ln w="8277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44" name=""/>
          <p:cNvSpPr/>
          <p:nvPr/>
        </p:nvSpPr>
        <p:spPr>
          <a:xfrm>
            <a:off x="1798235" y="3785421"/>
            <a:ext cx="461217" cy="412963"/>
          </a:xfrm>
          <a:custGeom>
            <a:pathLst>
              <a:path w="461217" h="412963">
                <a:moveTo>
                  <a:pt x="249196" y="103006"/>
                </a:moveTo>
                <a:lnTo>
                  <a:pt x="211880" y="0"/>
                </a:lnTo>
                <a:lnTo>
                  <a:pt x="461217" y="206481"/>
                </a:lnTo>
                <a:lnTo>
                  <a:pt x="211880" y="412963"/>
                </a:lnTo>
                <a:lnTo>
                  <a:pt x="249196" y="309956"/>
                </a:lnTo>
                <a:lnTo>
                  <a:pt x="0" y="309956"/>
                </a:lnTo>
                <a:lnTo>
                  <a:pt x="0" y="103006"/>
                </a:lnTo>
                <a:lnTo>
                  <a:pt x="249196" y="103006"/>
                </a:lnTo>
                <a:close/>
              </a:path>
            </a:pathLst>
          </a:custGeom>
          <a:gradFill>
            <a:gsLst>
              <a:gs pos="0">
                <a:srgbClr val="CCFFCC"/>
              </a:gs>
              <a:gs pos="100000">
                <a:srgbClr val="F4FFF4"/>
              </a:gs>
            </a:gsLst>
            <a:lin ang="0" scaled="1"/>
          </a:gradFill>
          <a:ln w="8277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45" name=""/>
          <p:cNvSpPr/>
          <p:nvPr/>
        </p:nvSpPr>
        <p:spPr>
          <a:xfrm>
            <a:off x="835718" y="3912979"/>
            <a:ext cx="790948" cy="157847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042" err="1" lang="en-en">
                <a:latin typeface="Nimbus Sans"/>
              </a:rPr>
              <a:t>empty_sharp</a:t>
            </a:r>
          </a:p>
        </p:txBody>
      </p:sp>
      <p:sp>
        <p:nvSpPr>
          <p:cNvPr id="46" name=""/>
          <p:cNvSpPr/>
          <p:nvPr/>
        </p:nvSpPr>
        <p:spPr>
          <a:xfrm>
            <a:off x="680705" y="4255636"/>
            <a:ext cx="1097487" cy="416226"/>
          </a:xfrm>
          <a:custGeom>
            <a:pathLst>
              <a:path w="1097487" h="416226">
                <a:moveTo>
                  <a:pt x="824068" y="104638"/>
                </a:moveTo>
                <a:lnTo>
                  <a:pt x="775501" y="0"/>
                </a:lnTo>
                <a:lnTo>
                  <a:pt x="1097487" y="208113"/>
                </a:lnTo>
                <a:lnTo>
                  <a:pt x="775501" y="416226"/>
                </a:lnTo>
                <a:lnTo>
                  <a:pt x="824068" y="311588"/>
                </a:lnTo>
                <a:lnTo>
                  <a:pt x="0" y="311588"/>
                </a:lnTo>
                <a:lnTo>
                  <a:pt x="0" y="104638"/>
                </a:lnTo>
                <a:lnTo>
                  <a:pt x="824068" y="104638"/>
                </a:lnTo>
                <a:close/>
              </a:path>
            </a:pathLst>
          </a:custGeom>
          <a:gradFill>
            <a:gsLst>
              <a:gs pos="0">
                <a:srgbClr val="CCFFCC"/>
              </a:gs>
              <a:gs pos="100000">
                <a:srgbClr val="F4FFF4"/>
              </a:gs>
            </a:gsLst>
            <a:lin ang="0" scaled="1"/>
          </a:gradFill>
          <a:ln w="8277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47" name=""/>
          <p:cNvSpPr/>
          <p:nvPr/>
        </p:nvSpPr>
        <p:spPr>
          <a:xfrm>
            <a:off x="1798235" y="4255636"/>
            <a:ext cx="460081" cy="416226"/>
          </a:xfrm>
          <a:custGeom>
            <a:pathLst>
              <a:path w="460081" h="416226">
                <a:moveTo>
                  <a:pt x="186663" y="104638"/>
                </a:moveTo>
                <a:lnTo>
                  <a:pt x="138095" y="0"/>
                </a:lnTo>
                <a:lnTo>
                  <a:pt x="460081" y="208113"/>
                </a:lnTo>
                <a:lnTo>
                  <a:pt x="138095" y="416226"/>
                </a:lnTo>
                <a:lnTo>
                  <a:pt x="186663" y="311588"/>
                </a:lnTo>
                <a:lnTo>
                  <a:pt x="0" y="311588"/>
                </a:lnTo>
                <a:lnTo>
                  <a:pt x="0" y="104638"/>
                </a:lnTo>
                <a:lnTo>
                  <a:pt x="186663" y="104638"/>
                </a:lnTo>
                <a:close/>
              </a:path>
            </a:pathLst>
          </a:custGeom>
          <a:gradFill>
            <a:gsLst>
              <a:gs pos="0">
                <a:srgbClr val="CCFFCC"/>
              </a:gs>
              <a:gs pos="100000">
                <a:srgbClr val="F4FFF4"/>
              </a:gs>
            </a:gsLst>
            <a:lin ang="0" scaled="1"/>
          </a:gradFill>
          <a:ln w="8277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48" name=""/>
          <p:cNvSpPr/>
          <p:nvPr/>
        </p:nvSpPr>
        <p:spPr>
          <a:xfrm>
            <a:off x="692909" y="4384825"/>
            <a:ext cx="971342" cy="157847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042" err="1" lang="en-en">
                <a:latin typeface="Nimbus Sans"/>
              </a:rPr>
              <a:t>sharp, xmul=1.3</a:t>
            </a:r>
          </a:p>
        </p:txBody>
      </p:sp>
      <p:sp>
        <p:nvSpPr>
          <p:cNvPr id="49" name=""/>
          <p:cNvSpPr/>
          <p:nvPr/>
        </p:nvSpPr>
        <p:spPr>
          <a:xfrm>
            <a:off x="680705" y="4722027"/>
            <a:ext cx="1806971" cy="427134"/>
          </a:xfrm>
          <a:custGeom>
            <a:pathLst>
              <a:path w="1806971" h="427134">
                <a:moveTo>
                  <a:pt x="1221420" y="110092"/>
                </a:moveTo>
                <a:lnTo>
                  <a:pt x="1477205" y="110092"/>
                </a:lnTo>
                <a:lnTo>
                  <a:pt x="1589374" y="0"/>
                </a:lnTo>
                <a:lnTo>
                  <a:pt x="1806971" y="213567"/>
                </a:lnTo>
                <a:lnTo>
                  <a:pt x="1589374" y="427134"/>
                </a:lnTo>
                <a:lnTo>
                  <a:pt x="1477205" y="317042"/>
                </a:lnTo>
                <a:lnTo>
                  <a:pt x="1221420" y="317042"/>
                </a:lnTo>
                <a:lnTo>
                  <a:pt x="1109251" y="427134"/>
                </a:lnTo>
                <a:lnTo>
                  <a:pt x="997081" y="317042"/>
                </a:lnTo>
                <a:lnTo>
                  <a:pt x="0" y="317042"/>
                </a:lnTo>
                <a:lnTo>
                  <a:pt x="0" y="110092"/>
                </a:lnTo>
                <a:lnTo>
                  <a:pt x="997081" y="110092"/>
                </a:lnTo>
                <a:lnTo>
                  <a:pt x="1109251" y="0"/>
                </a:lnTo>
                <a:lnTo>
                  <a:pt x="1221420" y="110092"/>
                </a:lnTo>
                <a:close/>
              </a:path>
            </a:pathLst>
          </a:custGeom>
          <a:gradFill>
            <a:gsLst>
              <a:gs pos="0">
                <a:srgbClr val="CCFFCC"/>
              </a:gs>
              <a:gs pos="100000">
                <a:srgbClr val="F4FFF4"/>
              </a:gs>
            </a:gsLst>
            <a:lin ang="0" scaled="1"/>
          </a:gradFill>
          <a:ln w="8277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50" name=""/>
          <p:cNvSpPr/>
          <p:nvPr/>
        </p:nvSpPr>
        <p:spPr>
          <a:xfrm>
            <a:off x="1204585" y="4856671"/>
            <a:ext cx="533337" cy="157847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042" err="1" lang="en-en">
                <a:latin typeface="Nimbus Sans"/>
              </a:rPr>
              <a:t>diamond</a:t>
            </a:r>
          </a:p>
        </p:txBody>
      </p:sp>
      <p:sp>
        <p:nvSpPr>
          <p:cNvPr id="51" name=""/>
          <p:cNvSpPr/>
          <p:nvPr/>
        </p:nvSpPr>
        <p:spPr>
          <a:xfrm>
            <a:off x="680705" y="5188073"/>
            <a:ext cx="1799486" cy="206949"/>
          </a:xfrm>
          <a:custGeom>
            <a:pathLst>
              <a:path w="1799486" h="206949">
                <a:moveTo>
                  <a:pt x="1592536" y="0"/>
                </a:moveTo>
                <a:lnTo>
                  <a:pt x="1799486" y="103474"/>
                </a:lnTo>
                <a:lnTo>
                  <a:pt x="1592536" y="206949"/>
                </a:lnTo>
                <a:lnTo>
                  <a:pt x="0" y="206949"/>
                </a:lnTo>
                <a:lnTo>
                  <a:pt x="0" y="0"/>
                </a:lnTo>
                <a:lnTo>
                  <a:pt x="1592536" y="0"/>
                </a:lnTo>
                <a:close/>
              </a:path>
            </a:pathLst>
          </a:custGeom>
          <a:gradFill>
            <a:gsLst>
              <a:gs pos="0">
                <a:srgbClr val="CCFFCC"/>
              </a:gs>
              <a:gs pos="100000">
                <a:srgbClr val="F4FFF4"/>
              </a:gs>
            </a:gsLst>
            <a:lin ang="0" scaled="1"/>
          </a:gradFill>
          <a:ln w="8277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52" name=""/>
          <p:cNvSpPr/>
          <p:nvPr/>
        </p:nvSpPr>
        <p:spPr>
          <a:xfrm>
            <a:off x="987437" y="5212624"/>
            <a:ext cx="967634" cy="157847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042" err="1" lang="en-en">
                <a:latin typeface="Nimbus Sans"/>
              </a:rPr>
              <a:t>empty_diamond</a:t>
            </a:r>
          </a:p>
        </p:txBody>
      </p:sp>
      <p:sp>
        <p:nvSpPr>
          <p:cNvPr id="53" name=""/>
          <p:cNvSpPr/>
          <p:nvPr/>
        </p:nvSpPr>
        <p:spPr>
          <a:xfrm>
            <a:off x="680705" y="5432274"/>
            <a:ext cx="1808741" cy="430455"/>
          </a:xfrm>
          <a:custGeom>
            <a:pathLst>
              <a:path w="1808741" h="430455">
                <a:moveTo>
                  <a:pt x="1300471" y="109676"/>
                </a:moveTo>
                <a:lnTo>
                  <a:pt x="1301665" y="111752"/>
                </a:lnTo>
                <a:lnTo>
                  <a:pt x="1396960" y="111752"/>
                </a:lnTo>
                <a:lnTo>
                  <a:pt x="1398154" y="109676"/>
                </a:lnTo>
                <a:cubicBezTo>
                  <a:pt x="1435968" y="43875"/>
                  <a:pt x="1506954" y="0"/>
                  <a:pt x="1589374" y="0"/>
                </a:cubicBezTo>
                <a:cubicBezTo>
                  <a:pt x="1711121" y="0"/>
                  <a:pt x="1808741" y="95812"/>
                  <a:pt x="1808741" y="215227"/>
                </a:cubicBezTo>
                <a:cubicBezTo>
                  <a:pt x="1808741" y="334643"/>
                  <a:pt x="1711121" y="430455"/>
                  <a:pt x="1589374" y="430455"/>
                </a:cubicBezTo>
                <a:cubicBezTo>
                  <a:pt x="1506954" y="430455"/>
                  <a:pt x="1435968" y="386580"/>
                  <a:pt x="1398154" y="320779"/>
                </a:cubicBezTo>
                <a:lnTo>
                  <a:pt x="1396960" y="318702"/>
                </a:lnTo>
                <a:lnTo>
                  <a:pt x="1301665" y="318702"/>
                </a:lnTo>
                <a:lnTo>
                  <a:pt x="1300471" y="320779"/>
                </a:lnTo>
                <a:cubicBezTo>
                  <a:pt x="1262657" y="386580"/>
                  <a:pt x="1191671" y="430455"/>
                  <a:pt x="1109251" y="430455"/>
                </a:cubicBezTo>
                <a:cubicBezTo>
                  <a:pt x="1026831" y="430455"/>
                  <a:pt x="955845" y="386580"/>
                  <a:pt x="918030" y="320779"/>
                </a:cubicBezTo>
                <a:lnTo>
                  <a:pt x="916837" y="318702"/>
                </a:lnTo>
                <a:lnTo>
                  <a:pt x="0" y="318702"/>
                </a:lnTo>
                <a:lnTo>
                  <a:pt x="0" y="111752"/>
                </a:lnTo>
                <a:lnTo>
                  <a:pt x="916837" y="111752"/>
                </a:lnTo>
                <a:lnTo>
                  <a:pt x="918030" y="109676"/>
                </a:lnTo>
                <a:cubicBezTo>
                  <a:pt x="955845" y="43875"/>
                  <a:pt x="1026831" y="0"/>
                  <a:pt x="1109251" y="0"/>
                </a:cubicBezTo>
                <a:cubicBezTo>
                  <a:pt x="1191671" y="0"/>
                  <a:pt x="1262657" y="43875"/>
                  <a:pt x="1300471" y="109676"/>
                </a:cubicBezTo>
                <a:close/>
              </a:path>
            </a:pathLst>
          </a:custGeom>
          <a:gradFill>
            <a:gsLst>
              <a:gs pos="0">
                <a:srgbClr val="CCFFCC"/>
              </a:gs>
              <a:gs pos="100000">
                <a:srgbClr val="F4FFF4"/>
              </a:gs>
            </a:gsLst>
            <a:lin ang="0" scaled="1"/>
          </a:gradFill>
          <a:ln w="8277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54" name=""/>
          <p:cNvSpPr/>
          <p:nvPr/>
        </p:nvSpPr>
        <p:spPr>
          <a:xfrm>
            <a:off x="1366503" y="5568578"/>
            <a:ext cx="209502" cy="157847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042" err="1" lang="en-en">
                <a:latin typeface="Nimbus Sans"/>
              </a:rPr>
              <a:t>dot</a:t>
            </a:r>
          </a:p>
        </p:txBody>
      </p:sp>
      <p:sp>
        <p:nvSpPr>
          <p:cNvPr id="55" name=""/>
          <p:cNvSpPr/>
          <p:nvPr/>
        </p:nvSpPr>
        <p:spPr>
          <a:xfrm>
            <a:off x="680705" y="5899981"/>
            <a:ext cx="1804602" cy="206949"/>
          </a:xfrm>
          <a:custGeom>
            <a:pathLst>
              <a:path w="1804602" h="206949">
                <a:moveTo>
                  <a:pt x="1593513" y="0"/>
                </a:moveTo>
                <a:cubicBezTo>
                  <a:pt x="1711403" y="0"/>
                  <a:pt x="1804602" y="46599"/>
                  <a:pt x="1804602" y="103474"/>
                </a:cubicBezTo>
                <a:cubicBezTo>
                  <a:pt x="1804602" y="160350"/>
                  <a:pt x="1711403" y="206949"/>
                  <a:pt x="1593513" y="206949"/>
                </a:cubicBezTo>
                <a:lnTo>
                  <a:pt x="0" y="206949"/>
                </a:lnTo>
                <a:lnTo>
                  <a:pt x="0" y="0"/>
                </a:lnTo>
                <a:lnTo>
                  <a:pt x="1593513" y="0"/>
                </a:lnTo>
                <a:close/>
              </a:path>
            </a:pathLst>
          </a:custGeom>
          <a:gradFill>
            <a:gsLst>
              <a:gs pos="0">
                <a:srgbClr val="CCFFCC"/>
              </a:gs>
              <a:gs pos="100000">
                <a:srgbClr val="F4FFF4"/>
              </a:gs>
            </a:gsLst>
            <a:lin ang="0" scaled="1"/>
          </a:gradFill>
          <a:ln w="8277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56" name=""/>
          <p:cNvSpPr/>
          <p:nvPr/>
        </p:nvSpPr>
        <p:spPr>
          <a:xfrm>
            <a:off x="1149354" y="5924532"/>
            <a:ext cx="643799" cy="157847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042" err="1" lang="en-en">
                <a:latin typeface="Nimbus Sans"/>
              </a:rPr>
              <a:t>empty_dot</a:t>
            </a:r>
          </a:p>
        </p:txBody>
      </p:sp>
      <p:sp>
        <p:nvSpPr>
          <p:cNvPr id="57" name=""/>
          <p:cNvSpPr/>
          <p:nvPr/>
        </p:nvSpPr>
        <p:spPr>
          <a:xfrm>
            <a:off x="680705" y="6140043"/>
            <a:ext cx="1742517" cy="206949"/>
          </a:xfrm>
          <a:custGeom>
            <a:pathLst>
              <a:path w="1742517" h="206949">
                <a:moveTo>
                  <a:pt x="1593513" y="0"/>
                </a:moveTo>
                <a:cubicBezTo>
                  <a:pt x="1676783" y="0"/>
                  <a:pt x="1742517" y="46191"/>
                  <a:pt x="1742517" y="103474"/>
                </a:cubicBezTo>
                <a:cubicBezTo>
                  <a:pt x="1742517" y="160758"/>
                  <a:pt x="1676783" y="206949"/>
                  <a:pt x="1593513" y="206949"/>
                </a:cubicBezTo>
                <a:lnTo>
                  <a:pt x="0" y="206949"/>
                </a:lnTo>
                <a:lnTo>
                  <a:pt x="0" y="0"/>
                </a:lnTo>
                <a:lnTo>
                  <a:pt x="1593513" y="0"/>
                </a:lnTo>
                <a:close/>
              </a:path>
            </a:pathLst>
          </a:custGeom>
          <a:gradFill>
            <a:gsLst>
              <a:gs pos="0">
                <a:srgbClr val="CCFFCC"/>
              </a:gs>
              <a:gs pos="100000">
                <a:srgbClr val="F4FFF4"/>
              </a:gs>
            </a:gsLst>
            <a:lin ang="0" scaled="1"/>
          </a:gradFill>
          <a:ln w="8277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58" name=""/>
          <p:cNvSpPr/>
          <p:nvPr/>
        </p:nvSpPr>
        <p:spPr>
          <a:xfrm>
            <a:off x="842009" y="6164594"/>
            <a:ext cx="1258490" cy="157847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042" err="1" lang="en-en">
                <a:latin typeface="Nimbus Sans"/>
              </a:rPr>
              <a:t>empty_dot, xmul=0.7</a:t>
            </a:r>
          </a:p>
        </p:txBody>
      </p:sp>
    </p:spTree>
  </p:cSld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Application>Msc-generator</Application>
  <PresentationFormat>Widescreen</PresentationFormat>
  <Slides>1</Slides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Gabor Nemeth</dc:creator>
  <cp:lastModifiedBy>Gabor Nemeth</cp:lastModifiedBy>
  <cp:revision>1</cp:revision>
  <dcterms:created xsi:type="dcterms:W3CDTF">2022-02-16T11:34:08Z</dcterms:created>
  <dcterms:modified xsi:type="dcterms:W3CDTF">2022-02-16T11:43:55Z</dcterms:modified>
</cp:coreProperties>
</file>

<file path=docProps/thumbnail.jpeg>
</file>